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audio1.wav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01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474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47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675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12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73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37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86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37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92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913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7E7AA-30F2-4E04-A770-E5FF7F523928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EA71F-B36F-4715-B59B-88FAD9F3A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9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38450" y="1142998"/>
            <a:ext cx="3696788" cy="3631475"/>
          </a:xfrm>
          <a:prstGeom prst="rect">
            <a:avLst/>
          </a:prstGeom>
          <a:noFill/>
        </p:spPr>
        <p:txBody>
          <a:bodyPr wrap="square" rtlCol="0">
            <a:prstTxWarp prst="textCircle">
              <a:avLst/>
            </a:prstTxWarp>
            <a:spAutoFit/>
          </a:bodyPr>
          <a:lstStyle/>
          <a:p>
            <a:r>
              <a:rPr lang="en-US" sz="4400" b="1" dirty="0" smtClean="0">
                <a:solidFill>
                  <a:srgbClr val="00B050"/>
                </a:solidFill>
                <a:latin typeface="Algerian" panose="04020705040A02060702" pitchFamily="82" charset="0"/>
              </a:rPr>
              <a:t>  </a:t>
            </a:r>
            <a:r>
              <a:rPr lang="en-US" sz="4400" b="1" dirty="0" smtClean="0">
                <a:solidFill>
                  <a:schemeClr val="accent6">
                    <a:lumMod val="50000"/>
                  </a:schemeClr>
                </a:solidFill>
                <a:latin typeface="Algerian" panose="04020705040A02060702" pitchFamily="82" charset="0"/>
              </a:rPr>
              <a:t>vianny</a:t>
            </a:r>
            <a:r>
              <a:rPr lang="en-US" sz="4400" b="1" dirty="0" smtClean="0">
                <a:solidFill>
                  <a:srgbClr val="00B050"/>
                </a:solidFill>
                <a:latin typeface="Algerian" panose="04020705040A02060702" pitchFamily="82" charset="0"/>
              </a:rPr>
              <a:t> </a:t>
            </a:r>
            <a:r>
              <a:rPr lang="en-US" sz="4400" b="1" dirty="0" smtClean="0">
                <a:solidFill>
                  <a:srgbClr val="C00000"/>
                </a:solidFill>
                <a:latin typeface="Algerian" panose="04020705040A02060702" pitchFamily="82" charset="0"/>
              </a:rPr>
              <a:t>wishes</a:t>
            </a:r>
            <a:r>
              <a:rPr lang="en-US" sz="4400" b="1" dirty="0" smtClean="0">
                <a:solidFill>
                  <a:srgbClr val="00B050"/>
                </a:solidFill>
                <a:latin typeface="Algerian" panose="04020705040A02060702" pitchFamily="82" charset="0"/>
              </a:rPr>
              <a:t> you </a:t>
            </a:r>
            <a:r>
              <a:rPr lang="en-US" sz="4400" b="1" dirty="0" smtClean="0">
                <a:solidFill>
                  <a:schemeClr val="accent6">
                    <a:lumMod val="50000"/>
                  </a:schemeClr>
                </a:solidFill>
                <a:latin typeface="Algerian" panose="04020705040A02060702" pitchFamily="82" charset="0"/>
              </a:rPr>
              <a:t>a</a:t>
            </a:r>
            <a:r>
              <a:rPr lang="en-US" sz="4400" b="1" dirty="0" smtClean="0">
                <a:solidFill>
                  <a:srgbClr val="00B050"/>
                </a:solidFill>
                <a:latin typeface="Algerian" panose="04020705040A02060702" pitchFamily="82" charset="0"/>
              </a:rPr>
              <a:t> </a:t>
            </a:r>
            <a:r>
              <a:rPr lang="en-US" sz="4400" b="1" dirty="0" smtClean="0">
                <a:solidFill>
                  <a:schemeClr val="accent6">
                    <a:lumMod val="50000"/>
                  </a:schemeClr>
                </a:solidFill>
                <a:latin typeface="Algerian" panose="04020705040A02060702" pitchFamily="82" charset="0"/>
              </a:rPr>
              <a:t>MERRY</a:t>
            </a:r>
            <a:r>
              <a:rPr lang="en-US" sz="4400" b="1" dirty="0" smtClean="0">
                <a:latin typeface="Algerian" panose="04020705040A02060702" pitchFamily="82" charset="0"/>
              </a:rPr>
              <a:t> </a:t>
            </a:r>
            <a:r>
              <a:rPr lang="en-US" sz="4400" b="1" dirty="0" smtClean="0">
                <a:solidFill>
                  <a:srgbClr val="C00000"/>
                </a:solidFill>
                <a:latin typeface="Algerian" panose="04020705040A02060702" pitchFamily="82" charset="0"/>
              </a:rPr>
              <a:t>CHRISTMAS</a:t>
            </a:r>
            <a:r>
              <a:rPr lang="en-US" sz="4400" b="1" dirty="0" smtClean="0">
                <a:latin typeface="Algerian" panose="04020705040A02060702" pitchFamily="82" charset="0"/>
              </a:rPr>
              <a:t> </a:t>
            </a:r>
            <a:r>
              <a:rPr lang="en-US" sz="4400" b="1" dirty="0" smtClean="0">
                <a:solidFill>
                  <a:srgbClr val="00B050"/>
                </a:solidFill>
                <a:latin typeface="Algerian" panose="04020705040A02060702" pitchFamily="82" charset="0"/>
              </a:rPr>
              <a:t>MERRY</a:t>
            </a:r>
            <a:r>
              <a:rPr lang="en-US" sz="4400" b="1" dirty="0" smtClean="0">
                <a:latin typeface="Algerian" panose="04020705040A02060702" pitchFamily="82" charset="0"/>
              </a:rPr>
              <a:t> </a:t>
            </a:r>
            <a:r>
              <a:rPr lang="en-US" sz="4400" b="1" dirty="0" smtClean="0">
                <a:solidFill>
                  <a:srgbClr val="FF0000"/>
                </a:solidFill>
                <a:latin typeface="Algerian" panose="04020705040A02060702" pitchFamily="82" charset="0"/>
              </a:rPr>
              <a:t>CHRISTMAS</a:t>
            </a:r>
            <a:r>
              <a:rPr lang="en-US" sz="4400" b="1" dirty="0" smtClean="0">
                <a:latin typeface="Algerian" panose="04020705040A02060702" pitchFamily="82" charset="0"/>
              </a:rPr>
              <a:t> </a:t>
            </a:r>
            <a:r>
              <a:rPr lang="en-US" sz="4400" b="1" dirty="0" smtClean="0">
                <a:solidFill>
                  <a:srgbClr val="00B050"/>
                </a:solidFill>
                <a:latin typeface="Algerian" panose="04020705040A02060702" pitchFamily="82" charset="0"/>
              </a:rPr>
              <a:t>MERRY</a:t>
            </a:r>
            <a:r>
              <a:rPr lang="en-US" sz="4400" b="1" dirty="0" smtClean="0">
                <a:latin typeface="Algerian" panose="04020705040A02060702" pitchFamily="82" charset="0"/>
              </a:rPr>
              <a:t> </a:t>
            </a:r>
            <a:r>
              <a:rPr lang="en-US" sz="4400" b="1" dirty="0" smtClean="0">
                <a:solidFill>
                  <a:srgbClr val="FF0000"/>
                </a:solidFill>
                <a:latin typeface="Algerian" panose="04020705040A02060702" pitchFamily="82" charset="0"/>
              </a:rPr>
              <a:t>CHRISTMAS </a:t>
            </a:r>
            <a:endParaRPr lang="en-US" sz="4400" b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942" y="1645919"/>
            <a:ext cx="2037805" cy="2625634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810579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ndAc>
          <p:stSnd>
            <p:snd r:embed="rId2" name="we-wish-you-a-merry-christmas-452819 (1).wav"/>
          </p:stSnd>
        </p:sndAc>
      </p:transition>
    </mc:Choice>
    <mc:Fallback>
      <p:transition spd="slow">
        <p:sndAc>
          <p:stSnd>
            <p:snd r:embed="rId2" name="we-wish-you-a-merry-christmas-452819 (1)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11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Algerian</vt:lpstr>
      <vt:lpstr>Arial</vt:lpstr>
      <vt:lpstr>Calibri</vt:lpstr>
      <vt:lpstr>Calibri Light</vt:lpstr>
      <vt:lpstr>Office Theme</vt:lpstr>
      <vt:lpstr>PowerPoint Presentation</vt:lpstr>
    </vt:vector>
  </TitlesOfParts>
  <Company>TEMAOS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</dc:creator>
  <cp:lastModifiedBy>window</cp:lastModifiedBy>
  <cp:revision>9</cp:revision>
  <dcterms:created xsi:type="dcterms:W3CDTF">2025-12-20T02:56:35Z</dcterms:created>
  <dcterms:modified xsi:type="dcterms:W3CDTF">2025-12-20T05:21:50Z</dcterms:modified>
</cp:coreProperties>
</file>

<file path=docProps/thumbnail.jpeg>
</file>